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4" r:id="rId18"/>
    <p:sldId id="263" r:id="rId19"/>
    <p:sldId id="275" r:id="rId20"/>
    <p:sldId id="276" r:id="rId21"/>
    <p:sldId id="277" r:id="rId22"/>
    <p:sldId id="285" r:id="rId23"/>
    <p:sldId id="278" r:id="rId24"/>
    <p:sldId id="286" r:id="rId25"/>
    <p:sldId id="279" r:id="rId26"/>
    <p:sldId id="287" r:id="rId27"/>
    <p:sldId id="280" r:id="rId28"/>
    <p:sldId id="288" r:id="rId29"/>
    <p:sldId id="26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F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713" autoAdjust="0"/>
  </p:normalViewPr>
  <p:slideViewPr>
    <p:cSldViewPr>
      <p:cViewPr>
        <p:scale>
          <a:sx n="77" d="100"/>
          <a:sy n="77" d="100"/>
        </p:scale>
        <p:origin x="-1992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13063-18B8-45B4-908C-213BA474DDB4}" type="datetimeFigureOut">
              <a:rPr lang="en-US" smtClean="0"/>
              <a:pPr/>
              <a:t>1/4/2017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9FD12-4774-437D-A5A0-E4AB29D3AB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298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9FD12-4774-437D-A5A0-E4AB29D3ABB1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FA9F-D499-4D3D-A66E-AABBAD46E45C}" type="datetimeFigureOut">
              <a:rPr lang="en-US" smtClean="0"/>
              <a:pPr/>
              <a:t>1/4/2017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AC06-E26B-4133-9491-49DB01FBB0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FA9F-D499-4D3D-A66E-AABBAD46E45C}" type="datetimeFigureOut">
              <a:rPr lang="en-US" smtClean="0"/>
              <a:pPr/>
              <a:t>1/4/2017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AC06-E26B-4133-9491-49DB01FBB0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FA9F-D499-4D3D-A66E-AABBAD46E45C}" type="datetimeFigureOut">
              <a:rPr lang="en-US" smtClean="0"/>
              <a:pPr/>
              <a:t>1/4/2017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AC06-E26B-4133-9491-49DB01FBB0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FA9F-D499-4D3D-A66E-AABBAD46E45C}" type="datetimeFigureOut">
              <a:rPr lang="en-US" smtClean="0"/>
              <a:pPr/>
              <a:t>1/4/2017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AC06-E26B-4133-9491-49DB01FBB0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FA9F-D499-4D3D-A66E-AABBAD46E45C}" type="datetimeFigureOut">
              <a:rPr lang="en-US" smtClean="0"/>
              <a:pPr/>
              <a:t>1/4/2017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AC06-E26B-4133-9491-49DB01FBB0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FA9F-D499-4D3D-A66E-AABBAD46E45C}" type="datetimeFigureOut">
              <a:rPr lang="en-US" smtClean="0"/>
              <a:pPr/>
              <a:t>1/4/2017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AC06-E26B-4133-9491-49DB01FBB0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FA9F-D499-4D3D-A66E-AABBAD46E45C}" type="datetimeFigureOut">
              <a:rPr lang="en-US" smtClean="0"/>
              <a:pPr/>
              <a:t>1/4/2017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AC06-E26B-4133-9491-49DB01FBB0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FA9F-D499-4D3D-A66E-AABBAD46E45C}" type="datetimeFigureOut">
              <a:rPr lang="en-US" smtClean="0"/>
              <a:pPr/>
              <a:t>1/4/2017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AC06-E26B-4133-9491-49DB01FBB0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FA9F-D499-4D3D-A66E-AABBAD46E45C}" type="datetimeFigureOut">
              <a:rPr lang="en-US" smtClean="0"/>
              <a:pPr/>
              <a:t>1/4/2017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AC06-E26B-4133-9491-49DB01FBB0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FA9F-D499-4D3D-A66E-AABBAD46E45C}" type="datetimeFigureOut">
              <a:rPr lang="en-US" smtClean="0"/>
              <a:pPr/>
              <a:t>1/4/2017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AC06-E26B-4133-9491-49DB01FBB0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FA9F-D499-4D3D-A66E-AABBAD46E45C}" type="datetimeFigureOut">
              <a:rPr lang="en-US" smtClean="0"/>
              <a:pPr/>
              <a:t>1/4/2017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AC06-E26B-4133-9491-49DB01FBB0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4FA9F-D499-4D3D-A66E-AABBAD46E45C}" type="datetimeFigureOut">
              <a:rPr lang="en-US" smtClean="0"/>
              <a:pPr/>
              <a:t>1/4/2017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5AC06-E26B-4133-9491-49DB01FBB0C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microsoft.com/office/2007/relationships/hdphoto" Target="../media/hdphoto3.wdp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b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24208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Travelling to</a:t>
            </a:r>
            <a:r>
              <a:rPr kumimoji="0" lang="en-GB" sz="6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your Secondary School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1470025"/>
          </a:xfrm>
        </p:spPr>
        <p:txBody>
          <a:bodyPr>
            <a:no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Century Gothic" pitchFamily="34" charset="0"/>
              </a:rPr>
              <a:t>Part Two: Using the Trains</a:t>
            </a:r>
            <a:endParaRPr lang="en-GB" sz="4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42" name="Picture 2" descr="http://www.clker.com/cliparts/8/d/9/8/12205456861741863132mbs_ICE-Train.svg.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132856"/>
            <a:ext cx="8604448" cy="390068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6600" dirty="0" smtClean="0">
                <a:solidFill>
                  <a:schemeClr val="bg1"/>
                </a:solidFill>
                <a:latin typeface="Century Gothic" pitchFamily="34" charset="0"/>
              </a:rPr>
              <a:t>At the station...</a:t>
            </a:r>
            <a:endParaRPr lang="en-GB" sz="6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3314" name="Picture 2" descr="http://parisbytrain.com/wp-content/uploads/2013/02/ticket_window_gare_de_lyon_optimized.jpg"/>
          <p:cNvPicPr>
            <a:picLocks noChangeAspect="1" noChangeArrowheads="1"/>
          </p:cNvPicPr>
          <p:nvPr/>
        </p:nvPicPr>
        <p:blipFill>
          <a:blip r:embed="rId3" cstate="print"/>
          <a:srcRect l="37500" r="17241" b="29310"/>
          <a:stretch>
            <a:fillRect/>
          </a:stretch>
        </p:blipFill>
        <p:spPr bwMode="auto">
          <a:xfrm>
            <a:off x="5683734" y="2636912"/>
            <a:ext cx="2704690" cy="31683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67944" y="3643314"/>
            <a:ext cx="1218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Century Gothic" pitchFamily="34" charset="0"/>
              </a:rPr>
              <a:t>OR</a:t>
            </a:r>
            <a:endParaRPr lang="en-GB" sz="4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3318" name="Picture 6" descr="http://www.rail.co.uk/images/715/original/baldock-3-fre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708920"/>
            <a:ext cx="2385384" cy="312975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27584" y="1628800"/>
            <a:ext cx="7429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Century Gothic" pitchFamily="34" charset="0"/>
              </a:rPr>
              <a:t>Remember to get a ticket!</a:t>
            </a:r>
            <a:endParaRPr lang="en-GB" sz="44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>
                <a:solidFill>
                  <a:schemeClr val="bg1"/>
                </a:solidFill>
                <a:latin typeface="Century Gothic" pitchFamily="34" charset="0"/>
              </a:rPr>
              <a:t>On the platform...</a:t>
            </a:r>
            <a:endParaRPr lang="en-GB" sz="6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9458" name="Picture 2" descr="http://www.merseyrail.org/media/233147/tick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736"/>
            <a:ext cx="5143536" cy="2286016"/>
          </a:xfrm>
          <a:prstGeom prst="rect">
            <a:avLst/>
          </a:prstGeom>
          <a:noFill/>
        </p:spPr>
      </p:pic>
      <p:pic>
        <p:nvPicPr>
          <p:cNvPr id="19460" name="Picture 4" descr="http://www.hartecast.co.uk/wp-content/uploads/2011/11/railway-image2-300x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221088"/>
            <a:ext cx="3406387" cy="2164230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 rot="10800000" flipV="1">
            <a:off x="4143372" y="2500306"/>
            <a:ext cx="1928826" cy="214314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4" name="AutoShape 8" descr="data:image/jpeg;base64,/9j/4AAQSkZJRgABAQAAAQABAAD/2wCEAAkGBxQQDxQUEBQUFRUWFxQUFhQUFRQXFRUYFRYYFxoUFhUYHCggGBolHBQWITEhJSksLi4uFx8zODMsNygtLi0BCgoKDg0OGxAQGi0kHyAsLSwsLCwsLCwsLCwsLCwsLCwsLCwsLCwsLCwsLCwsLCwsLCwsLCwsLCwsLCwsLCwsLP/AABEIASgAqgMBEQACEQEDEQH/xAAcAAEAAQUBAQAAAAAAAAAAAAAABQMEBgcIAgH/xABQEAABAwIBCAQHCgwFAwUAAAABAAIDBBEFBgcSITFBUXETYYGRIjJCUnKhsRQjJDNic5Kys8EVNDVDU2NkdIKD0dIIFiWiwoSj8CY2VJPh/8QAGwEBAAIDAQEAAAAAAAAAAAAAAAEFAwQGAgf/xAAzEQEAAQMBBgQFAwQDAQAAAAAAAQIDBBEFBhIhMVEiMkFxExQzYYEjJEI0UpGhFUOxFv/aAAwDAQACEQMRAD8A3igIPiCOxbHqakF6meKK+wPe0Od1NbtceoBBimUGdOmpIw/oKqRpdoNd0Rja5xBIAMpaXbNrQUFSiyuq54xIKaKna4aQE0j3SAcXMa0BvK6CBr8qa+YuFHX4aXDVotYNIdRJkfr7EGF43juUMLrzzyCMnXJDFG5jRxPRsuBzQX+EUFZXM0hjckjd4hLg4dRGkC3tCCSbkGT4+IV7uI6YoD831L+cmqXelOUHk5D4cPzjx/1J/qg+MyGoxrjqJ2niyp1oKrMjntN4sTrm8PftIdyCuMOxeI+84q5wGxs0LHd5IKC8pcexyE++NoqlvUXRPPaBb1IJOlzizM/HcNqYxvfBo1DB1kNs4DsQZJgeWNFWnRgqGF/6J50JR/LfZ3qQTyAgICAgsMaxeKjhMtQ7RaLAWBc5zjqDGNGtzidgCDB6/EK6uuNM0MB8iMg1Th8qXW2Lk25HFBRoMBp6cl7WAv8AKmlJfKecr7n1oMOzhYpFO6mNM7p3U04mlZE1zw1jbElzmjRFtHZfegmM4MrqjB5H0hLw8Mfdh1mPSBda3VtHC6DQYPBBkGCZZ1lIfe5nOb+jlJezuJ1dlkGS0WUNHXSAyMkoaokBs9LpaLnE6tJjRc3Ntx5oPuUMOIwTM93Vk4pXH8Ygvo2OzSYyxB2beO9Befgqgc33oV+I2F3PY92i2+u2l4IJ6tZ1oLjJ7D8GqZOi6F8U2zoah0jXE8Bc2J6tqDKhkDh42U4+k/8Aqg+HIOj3Nlb6M0o/5IKUmRAGuCsrYjwE7nN7Wu2oKMmF4rBrgq4qgeZPGGn6TUFD/O1RS6sSopIx+lhIfHzNibd6CVjZh+LM0m9HKR5QuyZnbqe1B6ixCvwhpdG91dSt1uimd8IibvMcp8cAbig2DkrlPT4lAJqV+kNjmnU+N3mvbuPqO5BMoPiD6g1BimO9Pjx90eDDEJYKQuNmGZhDZna9QedbR1DVtQW+KZWSSVLqTDYhLM3VJK/VDDu1kayQf/CguKfJLpbOxGZ9U/boE6MDTwETbA/xIMip6dsbQ2NrWNGxrQAO4IIGowWWme6TDnNAcS59LJfoXk7XMIF4nctR4IMPxrB8PqHn3VFNh0x2uc20LjxDxdhGvaLIIKfNpI4aVJU01Q3dovAPquPWguckMDrcLrmzTUkr47FjjGBIWh1vDaG3JtbuugmM4LZKnFKKneXCmk0CBrAcdLwr9dtEdV0GyoYgxoZGA1rRYNAsAOACCDyzw2CaklfUNAMTHPbKNT2FouC120G9tSDVb86NfogAxCwAuI7nVvOkTrQW7s5GIH88Byjj/tQG5ycQ/TD/AOuP+iCbwTOzO14FWxj2X1ujGi8Dja9nctSDcDXBzQRrBF+YIQYzjWRlPIemhPuWdty2aI6IB4vbsI4oMXp8u56mnNLDGZawl8PSMHvWh4vT33Xvy39SDM8x+BCifXs0tJzXUsb3bi8RukdbqHTW7EG1UBB8QaaFVRVtRXUcrmPPuqZzWk2J0jfSjfxDtIajfV1onSVPC8AqML6T3I1lUx7tNzZHdHPstYSG7XdttqIXjss44vxyGopuuSMuZ9OO4QSVDlFSz/FVETuoPAPcdaCUGvYg8yRhws4AjgRcetBC1WSNFIdI08bXedGOjd3ssgof5MgHiSVTPRqph/yQWWMZEGQRuhqqhskTtNhme6ZukN5DtY7OKC6psVrY7MqqIyH9LTPYWu69B5DmoI3K+irsRi6CCHoIibvdM9gc+2sNDWFxAuN+3Ug1HiuTVVSkieCRoHlAaTOek24QRCAgk8CoBLO0PDywEFwiY6R5A8kBuwnrQbqOO10tm0lAWNtYSVMjWAcPexrKC3myRq6z8o1h0P0FMNBnWC47RzCCbp6ajwqHV0cDN7nEaTuZOtxQXuZvFoalla6J13uqXyOBBB0HANjdY67FrPUhpo2MgIMGzu5TGgw8tiNp6k9BFba3SHhSdg38SFEzpGrJatzcriiOszo0b+DWGNrHC+iNR33435qmnJriuaol9IjY2PXjU2q46R19UphuO1tLYRzCVg/NzjS1dTxrW3RnR/KFBlbrVxOtmrX7SyCmzjkC1TSSDiYS2Qdxstmm/bq6SpL2ycu1Pion8c3p2UODVOqZkbT+tgLT32WWJieivqoqp80aK9LheEv/ABedjDwhrHs/2h+ruUvKThybFveq2rH89sn1mlB7OAVA8XEKkc2wO9rED8DVY2V7+2CE+wIKL8ErjsxEj/p4kHh2TtYduJS9kUQ+5B9/ytO4eHiNWfR6Nv8AxQBkU0/GVVc/nUOA7mgIPDM3mHtOk6EuO8ySyOvzu7Wgvo8Hw+nF+ipY+twjHrcg8TZWYfA3VUwADyY3Nd6mIISsznQbKeGeY7jo6DO86/UvE10x1lnt4t675KJn8IGuyxxCo1M6Omb8kacn0jq9QWvXmUU9Oa5xt3Mq7zr8MIYUIc/pJnOlk8+Qlx7L7AtK5l11co5Onwt38bH0qq8U/df4FjTsLxCKrbfoyRFUNGx0btV7cRtHJbOHe18MqXeTZ0UTF+3HLpLpeCVr2tcwgtcA5pGwgi4I6rLfckqINBZ28R9040IgbspI2i27pJLPPqLe5amZXw29O6/3dxfi5XFPSnmx1VD6MICGjw+MO8YA8xdeorqjpLBcxrVyNKqY/wALSXCIXbWActSzU5VyPVXXdg4Vf8NFJmDBvxckrPRcQssZ1fZX3N1sefLVMK0cNSz4usqB/G/+5ZIz/s1Kt1O1xdNxHEG7K6TtsfavXz0dmKd1bnpWqDGMS/8Amu+gz+1PnqeyP/lbv98PhxTEDtrpOxrR7Anz0dnqN1LnrWpPqa13jV0/Y4j2Fefn/s9xupPrc/0oPhqHeNWVJ/mP/uUTnT2ZKd1KfW48Ow8nx5p3c5HLxOdX2bFG62PHmql8bgsO0tueskrxOXclt293cOnrGq4ioo2+Kxo7Fim/cnrLetbLxbflohXAWOZmercpt00+WNH1Q9iCnUQh7HNOwiy926+GqJauZj037NVur1ht/MhjZqMN6GT4ykeYObAAWHuu3+FXtM6xq+UXrc2rk0T6S2IvTG5clqjPWVkztZfUS6+priGjusqzOnxRDud1belquvvKotB1giRECAiRARAgICAiRECJEBAQEBARDKcz1aYcZfF5FRATb9ZE4Ef7dP1K3w69benZ863jx/h5fFH8o1b2W259yphjfAJ858ju9xVPmTrcfRt3LfDhxPeV4tV0AgICAgICAgICAgICAgICAgICISWRkhbjdARvkew8nRu1KxwJ6w43euiPBU6MVi4xyxhw96b2nvJKpMn6kvqGxI0w6PZcrAtRARIgICIESICIESICIESICAgICAgvMnXaOKUB/aGDvBH3rfwZ8UuS3qp/Ron7uk1ZuGcs0XxbeX3qjyPqS+o7G/o6PZXWFaCAiRAQEQIkRAiRARAiRAQEBAQEBEPeHyaFbRO4VdP63gLdwfO5jemP21M/d04rVwLlih+LHN31iqTJ+pL6hsSf2VHsuFgWwgICAgICAgICIESIgRIgICAgICIeWm09MeFTTn/uNW5hfUc5vNH7TX7w6hVs+euWaTxSODpB3PcqXKj9SX0vYFWuFQrrXXYgICAgICAgICAgICAgICAgICIUKl2iYzwlhPdI0raw/qKDeSNcKfeP/XUyuHzlyzTbZRwmmHdIVUZn1H0XdqrXDj3lXWo6AQESICIEBAQESICIE0RMxHUROogICD45wAuTYDeVMRMzpDxXcpop4qp0hThqGP8AFc08ivVVqqnrDBZzbF6dKK4n8qq8NpaYobRX4OYe5wWzifVhSbwR+xq/DqluxXL5q5PxKOqgkqJ+hc6mNTUN0wLtDmyEEXHinmsF7Hpue622bte7hco509lehxFkw8E6/NO1Vd3Hrt9Xd4O18fLjwzpPaV2sC0ESICIlEV2Jv6VsNO3TkcQ0AC5LjqDQN5W/j4vFHFU5La+36rNfwrHWOspDEKStoQ04hSviY61pLAtF9xLSQD1bVkuYUaeFqYW89cVaX45d4VIpQ8AtNwd4VdVRNM6S7KxkW71PFbnWHteWcQEQsKqhmq6mnpafx5XWGuw6yTwABPYrDCoidZlx28+VXRNFumdPVK4/k1WYQWisAkgcQG1Edy0HzX729vYst/FiqNaerS2Tt+u1MW78609+yg03FwquYmJ0l3dFdNdMVUzrEvqh7EEZlC49DotuS5zWgDab7luYVOtzVzu8t2aMThj1llMeY6ubCJGTwiWwd0V3Ag+b0my/qVrMRPKXz+3crt1cVE6Sx5jpoJjT1kbop2+S7yhxBGo8xqKrMnG4fFT0d1sXbkX/ANK95u/d4xr8Xf2e0LDi/VhYbe54NbqimddjTxa0+pXT5kwzNW0OpKtrgCPd1aCCLggybCEEflZmeo6smSmvSTazeMe9k8XR7v4SFExE9XqmqaZ1idGssZyNxTDvjIfdMQ/OU+k+w4kW0h2i3WtW5iUVdOS/wt4six4a/FH+0LBjEbjYnQdsLX6iCtKvEuU9Obp8XeDEvRznhn7r5sgOwg8iCteaKo6wtqcm1VGsVQscWxJsLDYguOwfeVsWMea6ufRU7X2tbxrUxROtU9Ga/wCHrJrpJpa+UXDLxRXG17tb3i/AWH8RVvEacnzmqqapmqest6VVMyVjmSta9jhZzXAFpB3EHapeWhM4ub2TCnOqqAOfSnXJDrLoeLhxj692/VrWG7ZpuRpKx2ftK7h1609PWGM0VY2Zukw8xvHNVF21VbnSX0XA2hay7fFRPP1hcLE3xBMZt2g5QU190cxHPRcrXB8kuB3pn9zT7OgK2jZPG6OZjXseC1zHC4cDuIW65hz/AJcZHvweXSZpPopHWY83LoHH828+bwP37dPJx4rjWOroti7YnGq+Fcnwz/pDAqqmNOT6BTXFURVHR9UPaphdMJsQoYzrDqmK46mnS+5b+D5pcpvVV+jRH3dNqzcKxnLnI2HFYNCTwZW3MUwHhRu572mwuFExqmmqaZ4o6w54x2llp2z01U3RmiBB4PbukYd7TxWh8DgvRMdHXf8AKxlbOror80R/l1JhpvBEfkM+qFYOQYhmp1Q1o4V9Z9dBnCAgx/KDIuhrx8Jp43O88DQkH8bbFBrbHMw7CS6hqnR/q5m6Q7HtII7QVExEvVNdVPSWNxZiq90lny04ZfW/Se4246OiPapRMzPOW+cmcCjw+kipofEjFrna5x1ueeskkohKIPL2ggggEEWIOwg7iEGjM5Oa+Sle6swppLNbpaZouW8XRjym/JGzdq2eK7cVxpLZxcu7jVxXbnRhGG4k2YatThtaVUX8eq3P2fQ9mbXtZlOnSrsvVrrlJZvJdHKGk62SDva/+itcKPA+f70Va5UR9nRq3XNLbEKGOoifFM0PjeC1zXC4IKDnrLPJaTBp7G76SQ+8ynWYzt6KTr4Hf3rSycbi8VPV02xNtTYmLV6fD6T2RwKqpjR3tNUVRrHRKZEx6eN4e35cr/oQvP3KwwI5zLkN66uVul0WrJxYg11nqyWjq8PkqL6E1Mxzw8DxoxrdE7qO0cCiYmY6M3wV96WA8Yoz/sCIYxmzFhiA4V9T69EoM1QEBAQEBAQEBBgGXGa6mxAmaH4NU7ekYPBef1jRt5jXzUTETGkvdu5VbqiqidJhp3HsPq8LdoV8LreTPGNKJ/J2rXr2Gx6lo3MKJnWl1WFvPVRTw341+8KmaiQ1OUNO9oNmCR3JoY4a+1wW1Zt/Dp4VDtLM+bvzddOrK0BBZ4thkVVC+GoYHxvFnNPtHAjcUHPOWuSVRgry4B01GT4Eg1ujvsZJwPXsPqWrexqbnOOq92Zty7ieGrxUpDMmDWYwZg0hlPC7budJ4I7SNLuXuxZ+HTo19rbS+duxVEaRHR0Es6qEGPZw2aWEVo/Z5vqFBWydmvRU3zMP2bUEJm3PvuKDhXy+tjCgzZAQEBAQEBAQEBBTmha9pa9oc07WuAIPMFBZYZgVNSlxpoIYi7xjHG1pdzICCRQEBB4mia9pa8BzSLFrgCCOBB2oLLCMEp6Nrm0sMcLXHScI2hoJ4myCQQEEPli2+G1Y/Z5vqFBY5MP+AUvzEH2bUEfm7FqnFh+3O9cUaDNkBAQEBAQEBAQEBAQfEBB9QEBB46QXtcX22uL9yD2gjMpm3oakcYJvqOQQeSkoOH0n7vB9k1BTyDFqzFv332wxoMyQfUBAQEGjM+mVdbTYhDBTTPhj6Jr/AHs6Jc9z3N1nabaI1daTOiaaZqmIj1R+A51MSorCsY2rj43DZWj02t19o7VgoyLdc6RKzyNj5Viniqp5fZtrJDL2ixNtqeS0ltcMngyDZsHlDXtF1nVbKEH1AQEGsM/tbJHQQRxvcwTVDWPLTYloa51rjdcDuXmqdI1ZbFv4lymjvOjA8mMta3Cj47qun8qGR3htHGN5uRy2LVtZdNc6TyXu0N3ruPTx254obyyWymp8SgE1K/SGxzTqfG7zXt3H2rcc7pomUBBzhnPpJIMo5HxyyROkZHMx7CQ4eDo2GvZeM6livXOCnib+zcOnLvfCmdNWf5vM5Jle2kxIhs51RT6msn6nACzH+o9SWrtNyNYRn4F3DucNce092xMYbemmHGKQd7CsrRYRkhJ/ptH+7U/2TUF9kI7/AFDGB+1MPfC3+iDNUBAQEBBpP/Ebh1jRVI3OdC767fY5RV0lkszpcpn7wwsG45qgnWJfXLcxXbifSYRtbhAc7TiJjkBuHNNtY36th6wtqzl1U8qucOf2lu9av612vDV/pl2Sed+qoXNhxJpniGoSj44DmTaQbNtj1qzouU1xrDiMnEu49XDcjRu7J3KOmxCLpKSVsjdVwDZzep7Traea9tZKoPqDV3+ISK+FxP3x1Ebu9rh96iY1jR7t1cNUVdpauifpNB4gHvCoK44apfWsauLlmmrvDzRVE9FOKmhfoSDxmeRKPNe3eFu4+Vp4anN7Y2DFzW9Y6+sd29cgMvYMVjsPeqho98gcdYttczzmX37t6sonXo4iqmaZ0q6wy9S8tP8A+IDDtFtJWNGuOQwPI814Lhfta76Sx3KeKmYbWFfmxfpuR6S1zVU7ZWWPMEbQdxCp7dyq1VrD6XmYdvOscNXr0lsvNrl8Z43YfXu+ENY4QyH8+wNsASTrk28x1q5t3Irp1h80zMWvGuzbrXeScn+n0n7vB9k1e2qwDKfFa2lxyvfQzmI9K3SbqLX+A3a1wIPcsN2/TbmIqWWDsy7mU1Tb9GRYNnqnis3EaTSG+aA2PPozqPY4L1Tdoq6Sw39n5FidK6JbDwHOHh1bYRVLA4/m5fe334APtfsusjTZQ1wIuDccQg+oPqDXWfqAOwSRx2slhc3mXaGrseUGmcJm04GHqsezUqTJp4bkw+obGv8AxsSie0aLxYFqpzwteLPAI617prqonWJa2Ri2sinhuRqjYKGaklE1DK6N42WNjxtfYRqGo6lYWs2J5VuQz92aqdarE6x2bIyUz1uYRFi8RB2e6I27et8Y7Nbe5btNcVc4lzF7HuWZ4blOjbmDY7T1kenSzRyt+Q4Ejqc3aD1FemFrr/ERiLGYZHCXDTllaQ3eWxgkutwBLR2hBq+gFomei32KiveeX1fZkaYtHtCusTeWdRTPbI2eneYp2EOa9psbjitzHyZo5T0c7tfYlGTE3LfKv/1uDNtnQZXEU1baGrGoE6mTdbdzXfJ7uCtYmJjWHAXLVdqqaK40mGRZzsLFVhFXHa5EZkb6UXhj6qljc94LUdJA07x4J7FS5VHDcl9M2Fk/HxKdescnzF6TTZpA6L2eE1w1EEa9q9Y16aKtPSWPbmzqMmzNf8qfVtLJeT4BS/u8H2bVbvm+rC8rfy1iHzrfs2qvz/R2m6fS5+Fgq6JmOjr5ppqjSYWlRhsUnjMHMaj6lnoyLlPSVbkbGxL/AJqP8claglq6U/A6yoiHmabiztYdR7ls0Z0/yhRZG6tM87VX+U9T5zsZgGv3POPlxm/+xzVs05VupTX938y10p19leTPjXsFnUcAPG0tu7S+9ZouUz0lWXMS9b5VUT/hheWWcKtxVjY6jQbG12l0cLXNaXbAXXJJtc7969awxcFXaXrAIHMgAdquSbcAVUZdUVXOT6Ju9j3LOL4+Ws6pJaq+EBBTmha8WcAR1he6K6qecS17+LZvxpcpiUd+CDG7TppZIXcWOcPW3WFuW82Y80Oay916KudmdPssq7D6uokDqiV0p2ackjnutzdcrY+ct6KeN3MuLkUzEad2QRs0QBwAHcLKqqnWZl9AsW/h26aO0PS8sogscSw0TC/ivHiuG3tWzYyJtzp6KXaux7eZTrHKqPVJU2dPEKWlkpJwyYOjdG2SXSMjQ4Ft9IHwwAd+vrVtRcprjWHzzJxbuPXwXI0YzknL47d2orSzqeUS6fdW9PHXbT1T4jvRPsWhb80Oszf6ev2lnuTT/gNN8xD9m1X+j5GxTK78t4j86z7Nqrs/0dpun/2fhYqudkICAgKYl5mimesPOiOA7lPFPd4+Bb/th6XlliNBARIgIgQEBAQEBBSqKZsgs8Ahe6LlVE60y1MrCs5NPDcp1UKDDWQlxZfXx6lkvZFVyNJamz9kWsKqqqj1XM48F3I+xY7fmhu5kfoV+0sqyfqrUdOOEMX1Gq/fJEPlj+XMQ+cjP/baq7P9HYbpzzufhYKudoIkQEBAQEBAQEBARAiRAQEBARAg8TeK7kfYvdvzQ18v6FftKVwaX4LD81H9QK/fInnLX8vYh6UX2TFX5/SHX7qee5+Eeq12wiRAQEBAQEQIkQEQIkQEQIkQEBARCnUeI7kfYvdvzQ1s36FftKvhUvweL5uP6oV++SJDLttsfr+cB74WLQz+kOt3U89f4RirHcCAgICAgICIESICIESICAiBEiAgIhSqfEd6J9i92/PDVzf6ev2lQw+X3mP0GfVCv9XyRkOX5/1+u5U/2LFoZ3lh1m6s/q1+0IpVjuREiAgICAgICAgICAgICIESICAiFGs+Lf6J9iyWvPDT2hOmNX7SiqOX3pnot9gV8+TMsy7d/wCoK/8Ak/YxrRzvLDqt1Z/Xr9kcqt3YiRARAgICJEBAQEBAQEBECJEBARC3xD4l/on2LLY88NDak6Ylfsx+nf4DfRHsV4+VM0y2dfKGv5x+qONaWd5IdPutP7ir2Waq3eiJEBARAiRAQEBAQEBAQEBAQEBELXFDaCT0Ss2P9SFZtidMOv2QNOPAbyHsV4+XMxyz/wDcNfzZ9Ri0s7yQ6Xdf+pq9lsqp34iRAQEBAQEBAQEBAQEBAQEBARCxxs2p38vvC2MX6kKfbs6YVaHph4DfRHsV0+ZM3zhQ6GUVZ8psTu+KP7wVp5vkdJuxP7qfZHKpfQREiAgICAgICAgICAgICAgICAiEdlAfg7uz2raxPqQot4p0wqvwkMLycL4InaJ8KNjth3tBVw+bsnz6Q+5cTgqbXZND0buoxu29zh3LDftfEp0WWys75O/Fcxy6SxaGUPaHNNwd6pa6JonSX0zHyLd+iK6J1iXteWcRIgICAgICAgICAgIgQEBEiIE01eaqopjWWP5QYkxzDGzwjcXI2at3WrLFsVUzxS4zb+1rN6j4Fvn93TOA5MsjpKdjgLshiYebWAH2KwcesM7WShxLDXtjF5ovfouJLQbsHpC452Qcv0NdJTuIF9tnMPEbiNxWK7ZpuRzb+DtG9h1a0Ty7MooMUZMNRs7zTt7OKqruNVb9ne7P21Yyo010q7SvlrrnUQEBEiAgICAgICAgIgQENVnXYlHCPCNz5o2//iz2seuv2VOdtjHxY0mdZ7QxrEcYfLqHgt4D7yrO1jU2/dxG0Ns38udNdKezKc1GREuI1kcjmEU0Tw+SQizXFpBETTvJNr8BdbCndToCDTWdjNOahzqvDmjpTrlpxYCQk65Gbg83uRv57Q0LJG6Nxa4Oa5psQQQ5pG4g6wUTEzE6wkqPHZI9TvDHXt71q3MWiv7LvD29k2NImeKPum6THIn7Tong7+q0rmHXT05uoxN48a7yr8MpFjw4XBBHUtWaZjrC8t37dyNaaol6UMogIkQEBAQEBECQiqqIjWVjWYrHFtdc8G6yti3jV1qjM23i48acWs9oQNbj736meAOrb3rftYlFPOebks3eHIv+GjwwjqeB80gZG1z3uNmtaC5zidwA2rbjl0UFVU1TrMtzZBZki7RmxUlo1EUzCLn51w2ch3ohu+io44I2xwsaxjRZrGABoA3ABBXQEHxBjGV+QdHig+ER2ktZs0fgyDmdjh1Oug0llZmXrKW76W1VHrIDRaYDrj8r+E9iDW9TTPicWyscxw2te0tcOYOtB5jmc03aSORUTTE9WS3ertzrTOi9hxqZvlX5gFYasa3PosrO28y30r1917FlK4eMwHkbLBVg0+krO1vRfjz0xK6jykYfGa4crFYpwZ9Jb9veq3PnomFwzH4TvI5hY5wrjco3lw566x+FVuMQnyx614+Vu9mxG38Gf5vf4Vh/SNUfLXOz3/zmF/e8nF4fPCn5W72eZ29hR/NQkx+EbCTyH9V7jCuS1Lu8uJT5dZWM+Up8hnaTf1LYpwY/lKqv703J5WqdPdF1WKSyeM424DUFtUWaKOkKLJ2nk5Hnq5dlrHGXEBoLidQABJJ4ADasqvbHyNzOVlZovqfgsJsfDB6Zw+TH5PN1uRQb4yTyLpMMZaliAcRZ0rvCkfzcdg6hYIMhQEBAQEBAQRuL4DTVbbVUEUo3dIxriOTiLg8kGC41mSw6e5h6Wnd+rdpM+i8H1EIMPxHMDMLmnq43cBIxzO9wJ9iDGK3M3isfiwskHGOWP2OLSghavN/iUXj0U/8AC3S+rdBGyZO1bfGpagc4ZP7UFm6glG2OQc2O/og8GneNrHfRKCrFh0rvFikdyY4+wIJClySrpTZlJUn+S8DvIQT2HZpsVmP4t0Y86V8bR3Xv6kGb4DmDOo11TbZeOBuvl0j/AO1BtLJvIihw/wDFqdgfs6Vw05fpu1gdQsgyJAQEBA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66" name="AutoShape 10" descr="data:image/jpeg;base64,/9j/4AAQSkZJRgABAQAAAQABAAD/2wCEAAkGBxQQDxQUEBQUFRUWFxQUFhQUFRQXFRUYFRYYFxoUFhUYHCggGBolHBQWITEhJSksLi4uFx8zODMsNygtLi0BCgoKDg0OGxAQGi0kHyAsLSwsLCwsLCwsLCwsLCwsLCwsLCwsLCwsLCwsLCwsLCwsLCwsLCwsLCwsLCwsLCwsLP/AABEIASgAqgMBEQACEQEDEQH/xAAcAAEAAQUBAQAAAAAAAAAAAAAABQMEBgcIAgH/xABQEAABAwIBCAQHCgwFAwUAAAABAAIDBBEFBgcSITFBUXETYYGRIjJCUnKhsRQjJDNic5Kys8EVNDVDU2NkdIKD0dIIFiWiwoSj8CY2VJPh/8QAGwEBAAIDAQEAAAAAAAAAAAAAAAEFAwQGAgf/xAAzEQEAAQMBBgQFAwQDAQAAAAAAAQIDBBEFBhIhMVEiMkFxExQzYYEjJEI0UpGhFUOxFv/aAAwDAQACEQMRAD8A3igIPiCOxbHqakF6meKK+wPe0Od1NbtceoBBimUGdOmpIw/oKqRpdoNd0Rja5xBIAMpaXbNrQUFSiyuq54xIKaKna4aQE0j3SAcXMa0BvK6CBr8qa+YuFHX4aXDVotYNIdRJkfr7EGF43juUMLrzzyCMnXJDFG5jRxPRsuBzQX+EUFZXM0hjckjd4hLg4dRGkC3tCCSbkGT4+IV7uI6YoD831L+cmqXelOUHk5D4cPzjx/1J/qg+MyGoxrjqJ2niyp1oKrMjntN4sTrm8PftIdyCuMOxeI+84q5wGxs0LHd5IKC8pcexyE++NoqlvUXRPPaBb1IJOlzizM/HcNqYxvfBo1DB1kNs4DsQZJgeWNFWnRgqGF/6J50JR/LfZ3qQTyAgICAgsMaxeKjhMtQ7RaLAWBc5zjqDGNGtzidgCDB6/EK6uuNM0MB8iMg1Th8qXW2Lk25HFBRoMBp6cl7WAv8AKmlJfKecr7n1oMOzhYpFO6mNM7p3U04mlZE1zw1jbElzmjRFtHZfegmM4MrqjB5H0hLw8Mfdh1mPSBda3VtHC6DQYPBBkGCZZ1lIfe5nOb+jlJezuJ1dlkGS0WUNHXSAyMkoaokBs9LpaLnE6tJjRc3Ntx5oPuUMOIwTM93Vk4pXH8Ygvo2OzSYyxB2beO9Befgqgc33oV+I2F3PY92i2+u2l4IJ6tZ1oLjJ7D8GqZOi6F8U2zoah0jXE8Bc2J6tqDKhkDh42U4+k/8Aqg+HIOj3Nlb6M0o/5IKUmRAGuCsrYjwE7nN7Wu2oKMmF4rBrgq4qgeZPGGn6TUFD/O1RS6sSopIx+lhIfHzNibd6CVjZh+LM0m9HKR5QuyZnbqe1B6ixCvwhpdG91dSt1uimd8IibvMcp8cAbig2DkrlPT4lAJqV+kNjmnU+N3mvbuPqO5BMoPiD6g1BimO9Pjx90eDDEJYKQuNmGZhDZna9QedbR1DVtQW+KZWSSVLqTDYhLM3VJK/VDDu1kayQf/CguKfJLpbOxGZ9U/boE6MDTwETbA/xIMip6dsbQ2NrWNGxrQAO4IIGowWWme6TDnNAcS59LJfoXk7XMIF4nctR4IMPxrB8PqHn3VFNh0x2uc20LjxDxdhGvaLIIKfNpI4aVJU01Q3dovAPquPWguckMDrcLrmzTUkr47FjjGBIWh1vDaG3JtbuugmM4LZKnFKKneXCmk0CBrAcdLwr9dtEdV0GyoYgxoZGA1rRYNAsAOACCDyzw2CaklfUNAMTHPbKNT2FouC120G9tSDVb86NfogAxCwAuI7nVvOkTrQW7s5GIH88Byjj/tQG5ycQ/TD/AOuP+iCbwTOzO14FWxj2X1ujGi8Dja9nctSDcDXBzQRrBF+YIQYzjWRlPIemhPuWdty2aI6IB4vbsI4oMXp8u56mnNLDGZawl8PSMHvWh4vT33Xvy39SDM8x+BCifXs0tJzXUsb3bi8RukdbqHTW7EG1UBB8QaaFVRVtRXUcrmPPuqZzWk2J0jfSjfxDtIajfV1onSVPC8AqML6T3I1lUx7tNzZHdHPstYSG7XdttqIXjss44vxyGopuuSMuZ9OO4QSVDlFSz/FVETuoPAPcdaCUGvYg8yRhws4AjgRcetBC1WSNFIdI08bXedGOjd3ssgof5MgHiSVTPRqph/yQWWMZEGQRuhqqhskTtNhme6ZukN5DtY7OKC6psVrY7MqqIyH9LTPYWu69B5DmoI3K+irsRi6CCHoIibvdM9gc+2sNDWFxAuN+3Ug1HiuTVVSkieCRoHlAaTOek24QRCAgk8CoBLO0PDywEFwiY6R5A8kBuwnrQbqOO10tm0lAWNtYSVMjWAcPexrKC3myRq6z8o1h0P0FMNBnWC47RzCCbp6ajwqHV0cDN7nEaTuZOtxQXuZvFoalla6J13uqXyOBBB0HANjdY67FrPUhpo2MgIMGzu5TGgw8tiNp6k9BFba3SHhSdg38SFEzpGrJatzcriiOszo0b+DWGNrHC+iNR33435qmnJriuaol9IjY2PXjU2q46R19UphuO1tLYRzCVg/NzjS1dTxrW3RnR/KFBlbrVxOtmrX7SyCmzjkC1TSSDiYS2Qdxstmm/bq6SpL2ycu1Pion8c3p2UODVOqZkbT+tgLT32WWJieivqoqp80aK9LheEv/ABedjDwhrHs/2h+ruUvKThybFveq2rH89sn1mlB7OAVA8XEKkc2wO9rED8DVY2V7+2CE+wIKL8ErjsxEj/p4kHh2TtYduJS9kUQ+5B9/ytO4eHiNWfR6Nv8AxQBkU0/GVVc/nUOA7mgIPDM3mHtOk6EuO8ySyOvzu7Wgvo8Hw+nF+ipY+twjHrcg8TZWYfA3VUwADyY3Nd6mIISsznQbKeGeY7jo6DO86/UvE10x1lnt4t675KJn8IGuyxxCo1M6Omb8kacn0jq9QWvXmUU9Oa5xt3Mq7zr8MIYUIc/pJnOlk8+Qlx7L7AtK5l11co5Onwt38bH0qq8U/df4FjTsLxCKrbfoyRFUNGx0btV7cRtHJbOHe18MqXeTZ0UTF+3HLpLpeCVr2tcwgtcA5pGwgi4I6rLfckqINBZ28R9040IgbspI2i27pJLPPqLe5amZXw29O6/3dxfi5XFPSnmx1VD6MICGjw+MO8YA8xdeorqjpLBcxrVyNKqY/wALSXCIXbWActSzU5VyPVXXdg4Vf8NFJmDBvxckrPRcQssZ1fZX3N1sefLVMK0cNSz4usqB/G/+5ZIz/s1Kt1O1xdNxHEG7K6TtsfavXz0dmKd1bnpWqDGMS/8Amu+gz+1PnqeyP/lbv98PhxTEDtrpOxrR7Anz0dnqN1LnrWpPqa13jV0/Y4j2Fefn/s9xupPrc/0oPhqHeNWVJ/mP/uUTnT2ZKd1KfW48Ow8nx5p3c5HLxOdX2bFG62PHmql8bgsO0tueskrxOXclt293cOnrGq4ioo2+Kxo7Fim/cnrLetbLxbflohXAWOZmercpt00+WNH1Q9iCnUQh7HNOwiy926+GqJauZj037NVur1ht/MhjZqMN6GT4ykeYObAAWHuu3+FXtM6xq+UXrc2rk0T6S2IvTG5clqjPWVkztZfUS6+priGjusqzOnxRDud1belquvvKotB1giRECAiRARAgICAiRECJEBAQEBARDKcz1aYcZfF5FRATb9ZE4Ef7dP1K3w69benZ863jx/h5fFH8o1b2W259yphjfAJ858ju9xVPmTrcfRt3LfDhxPeV4tV0AgICAgICAgICAgICAgICAgICISWRkhbjdARvkew8nRu1KxwJ6w43euiPBU6MVi4xyxhw96b2nvJKpMn6kvqGxI0w6PZcrAtRARIgICIESICIESICIESICAgICAgvMnXaOKUB/aGDvBH3rfwZ8UuS3qp/Ron7uk1ZuGcs0XxbeX3qjyPqS+o7G/o6PZXWFaCAiRAQEQIkRAiRARAiRAQEBAQEBEPeHyaFbRO4VdP63gLdwfO5jemP21M/d04rVwLlih+LHN31iqTJ+pL6hsSf2VHsuFgWwgICAgICAgICIESIgRIgICAgICIeWm09MeFTTn/uNW5hfUc5vNH7TX7w6hVs+euWaTxSODpB3PcqXKj9SX0vYFWuFQrrXXYgICAgICAgICAgICAgICAgICIUKl2iYzwlhPdI0raw/qKDeSNcKfeP/XUyuHzlyzTbZRwmmHdIVUZn1H0XdqrXDj3lXWo6AQESICIEBAQESICIE0RMxHUROogICD45wAuTYDeVMRMzpDxXcpop4qp0hThqGP8AFc08ivVVqqnrDBZzbF6dKK4n8qq8NpaYobRX4OYe5wWzifVhSbwR+xq/DqluxXL5q5PxKOqgkqJ+hc6mNTUN0wLtDmyEEXHinmsF7Hpue622bte7hco509lehxFkw8E6/NO1Vd3Hrt9Xd4O18fLjwzpPaV2sC0ESICIlEV2Jv6VsNO3TkcQ0AC5LjqDQN5W/j4vFHFU5La+36rNfwrHWOspDEKStoQ04hSviY61pLAtF9xLSQD1bVkuYUaeFqYW89cVaX45d4VIpQ8AtNwd4VdVRNM6S7KxkW71PFbnWHteWcQEQsKqhmq6mnpafx5XWGuw6yTwABPYrDCoidZlx28+VXRNFumdPVK4/k1WYQWisAkgcQG1Edy0HzX729vYst/FiqNaerS2Tt+u1MW78609+yg03FwquYmJ0l3dFdNdMVUzrEvqh7EEZlC49DotuS5zWgDab7luYVOtzVzu8t2aMThj1llMeY6ubCJGTwiWwd0V3Ag+b0my/qVrMRPKXz+3crt1cVE6Sx5jpoJjT1kbop2+S7yhxBGo8xqKrMnG4fFT0d1sXbkX/ANK95u/d4xr8Xf2e0LDi/VhYbe54NbqimddjTxa0+pXT5kwzNW0OpKtrgCPd1aCCLggybCEEflZmeo6smSmvSTazeMe9k8XR7v4SFExE9XqmqaZ1idGssZyNxTDvjIfdMQ/OU+k+w4kW0h2i3WtW5iUVdOS/wt4six4a/FH+0LBjEbjYnQdsLX6iCtKvEuU9Obp8XeDEvRznhn7r5sgOwg8iCteaKo6wtqcm1VGsVQscWxJsLDYguOwfeVsWMea6ufRU7X2tbxrUxROtU9Ga/wCHrJrpJpa+UXDLxRXG17tb3i/AWH8RVvEacnzmqqapmqest6VVMyVjmSta9jhZzXAFpB3EHapeWhM4ub2TCnOqqAOfSnXJDrLoeLhxj692/VrWG7ZpuRpKx2ftK7h1609PWGM0VY2Zukw8xvHNVF21VbnSX0XA2hay7fFRPP1hcLE3xBMZt2g5QU190cxHPRcrXB8kuB3pn9zT7OgK2jZPG6OZjXseC1zHC4cDuIW65hz/AJcZHvweXSZpPopHWY83LoHH828+bwP37dPJx4rjWOroti7YnGq+Fcnwz/pDAqqmNOT6BTXFURVHR9UPaphdMJsQoYzrDqmK46mnS+5b+D5pcpvVV+jRH3dNqzcKxnLnI2HFYNCTwZW3MUwHhRu572mwuFExqmmqaZ4o6w54x2llp2z01U3RmiBB4PbukYd7TxWh8DgvRMdHXf8AKxlbOror80R/l1JhpvBEfkM+qFYOQYhmp1Q1o4V9Z9dBnCAgx/KDIuhrx8Jp43O88DQkH8bbFBrbHMw7CS6hqnR/q5m6Q7HtII7QVExEvVNdVPSWNxZiq90lny04ZfW/Se4246OiPapRMzPOW+cmcCjw+kipofEjFrna5x1ueeskkohKIPL2ggggEEWIOwg7iEGjM5Oa+Sle6swppLNbpaZouW8XRjym/JGzdq2eK7cVxpLZxcu7jVxXbnRhGG4k2YatThtaVUX8eq3P2fQ9mbXtZlOnSrsvVrrlJZvJdHKGk62SDva/+itcKPA+f70Va5UR9nRq3XNLbEKGOoifFM0PjeC1zXC4IKDnrLPJaTBp7G76SQ+8ynWYzt6KTr4Hf3rSycbi8VPV02xNtTYmLV6fD6T2RwKqpjR3tNUVRrHRKZEx6eN4e35cr/oQvP3KwwI5zLkN66uVul0WrJxYg11nqyWjq8PkqL6E1Mxzw8DxoxrdE7qO0cCiYmY6M3wV96WA8Yoz/sCIYxmzFhiA4V9T69EoM1QEBAQEBAQEBBgGXGa6mxAmaH4NU7ekYPBef1jRt5jXzUTETGkvdu5VbqiqidJhp3HsPq8LdoV8LreTPGNKJ/J2rXr2Gx6lo3MKJnWl1WFvPVRTw341+8KmaiQ1OUNO9oNmCR3JoY4a+1wW1Zt/Dp4VDtLM+bvzddOrK0BBZ4thkVVC+GoYHxvFnNPtHAjcUHPOWuSVRgry4B01GT4Eg1ujvsZJwPXsPqWrexqbnOOq92Zty7ieGrxUpDMmDWYwZg0hlPC7budJ4I7SNLuXuxZ+HTo19rbS+duxVEaRHR0Es6qEGPZw2aWEVo/Z5vqFBWydmvRU3zMP2bUEJm3PvuKDhXy+tjCgzZAQEBAQEBAQEBBTmha9pa9oc07WuAIPMFBZYZgVNSlxpoIYi7xjHG1pdzICCRQEBB4mia9pa8BzSLFrgCCOBB2oLLCMEp6Nrm0sMcLXHScI2hoJ4myCQQEEPli2+G1Y/Z5vqFBY5MP+AUvzEH2bUEfm7FqnFh+3O9cUaDNkBAQEBAQEBAQEBAQfEBB9QEBB46QXtcX22uL9yD2gjMpm3oakcYJvqOQQeSkoOH0n7vB9k1BTyDFqzFv332wxoMyQfUBAQEGjM+mVdbTYhDBTTPhj6Jr/AHs6Jc9z3N1nabaI1daTOiaaZqmIj1R+A51MSorCsY2rj43DZWj02t19o7VgoyLdc6RKzyNj5Viniqp5fZtrJDL2ixNtqeS0ltcMngyDZsHlDXtF1nVbKEH1AQEGsM/tbJHQQRxvcwTVDWPLTYloa51rjdcDuXmqdI1ZbFv4lymjvOjA8mMta3Cj47qun8qGR3htHGN5uRy2LVtZdNc6TyXu0N3ruPTx254obyyWymp8SgE1K/SGxzTqfG7zXt3H2rcc7pomUBBzhnPpJIMo5HxyyROkZHMx7CQ4eDo2GvZeM6livXOCnib+zcOnLvfCmdNWf5vM5Jle2kxIhs51RT6msn6nACzH+o9SWrtNyNYRn4F3DucNce092xMYbemmHGKQd7CsrRYRkhJ/ptH+7U/2TUF9kI7/AFDGB+1MPfC3+iDNUBAQEBBpP/Ebh1jRVI3OdC767fY5RV0lkszpcpn7wwsG45qgnWJfXLcxXbifSYRtbhAc7TiJjkBuHNNtY36th6wtqzl1U8qucOf2lu9av612vDV/pl2Sed+qoXNhxJpniGoSj44DmTaQbNtj1qzouU1xrDiMnEu49XDcjRu7J3KOmxCLpKSVsjdVwDZzep7Traea9tZKoPqDV3+ISK+FxP3x1Ebu9rh96iY1jR7t1cNUVdpauifpNB4gHvCoK44apfWsauLlmmrvDzRVE9FOKmhfoSDxmeRKPNe3eFu4+Vp4anN7Y2DFzW9Y6+sd29cgMvYMVjsPeqho98gcdYttczzmX37t6sonXo4iqmaZ0q6wy9S8tP8A+IDDtFtJWNGuOQwPI814Lhfta76Sx3KeKmYbWFfmxfpuR6S1zVU7ZWWPMEbQdxCp7dyq1VrD6XmYdvOscNXr0lsvNrl8Z43YfXu+ENY4QyH8+wNsASTrk28x1q5t3Irp1h80zMWvGuzbrXeScn+n0n7vB9k1e2qwDKfFa2lxyvfQzmI9K3SbqLX+A3a1wIPcsN2/TbmIqWWDsy7mU1Tb9GRYNnqnis3EaTSG+aA2PPozqPY4L1Tdoq6Sw39n5FidK6JbDwHOHh1bYRVLA4/m5fe334APtfsusjTZQ1wIuDccQg+oPqDXWfqAOwSRx2slhc3mXaGrseUGmcJm04GHqsezUqTJp4bkw+obGv8AxsSie0aLxYFqpzwteLPAI617prqonWJa2Ri2sinhuRqjYKGaklE1DK6N42WNjxtfYRqGo6lYWs2J5VuQz92aqdarE6x2bIyUz1uYRFi8RB2e6I27et8Y7Nbe5btNcVc4lzF7HuWZ4blOjbmDY7T1kenSzRyt+Q4Ejqc3aD1FemFrr/ERiLGYZHCXDTllaQ3eWxgkutwBLR2hBq+gFomei32KiveeX1fZkaYtHtCusTeWdRTPbI2eneYp2EOa9psbjitzHyZo5T0c7tfYlGTE3LfKv/1uDNtnQZXEU1baGrGoE6mTdbdzXfJ7uCtYmJjWHAXLVdqqaK40mGRZzsLFVhFXHa5EZkb6UXhj6qljc94LUdJA07x4J7FS5VHDcl9M2Fk/HxKdescnzF6TTZpA6L2eE1w1EEa9q9Y16aKtPSWPbmzqMmzNf8qfVtLJeT4BS/u8H2bVbvm+rC8rfy1iHzrfs2qvz/R2m6fS5+Fgq6JmOjr5ppqjSYWlRhsUnjMHMaj6lnoyLlPSVbkbGxL/AJqP8claglq6U/A6yoiHmabiztYdR7ls0Z0/yhRZG6tM87VX+U9T5zsZgGv3POPlxm/+xzVs05VupTX938y10p19leTPjXsFnUcAPG0tu7S+9ZouUz0lWXMS9b5VUT/hheWWcKtxVjY6jQbG12l0cLXNaXbAXXJJtc7969awxcFXaXrAIHMgAdquSbcAVUZdUVXOT6Ju9j3LOL4+Ws6pJaq+EBBTmha8WcAR1he6K6qecS17+LZvxpcpiUd+CDG7TppZIXcWOcPW3WFuW82Y80Oay916KudmdPssq7D6uokDqiV0p2ackjnutzdcrY+ct6KeN3MuLkUzEad2QRs0QBwAHcLKqqnWZl9AsW/h26aO0PS8sogscSw0TC/ivHiuG3tWzYyJtzp6KXaux7eZTrHKqPVJU2dPEKWlkpJwyYOjdG2SXSMjQ4Ft9IHwwAd+vrVtRcprjWHzzJxbuPXwXI0YzknL47d2orSzqeUS6fdW9PHXbT1T4jvRPsWhb80Oszf6ev2lnuTT/gNN8xD9m1X+j5GxTK78t4j86z7Nqrs/0dpun/2fhYqudkICAgKYl5mimesPOiOA7lPFPd4+Bb/th6XlliNBARIgIgQEBAQEBBSqKZsgs8Ahe6LlVE60y1MrCs5NPDcp1UKDDWQlxZfXx6lkvZFVyNJamz9kWsKqqqj1XM48F3I+xY7fmhu5kfoV+0sqyfqrUdOOEMX1Gq/fJEPlj+XMQ+cjP/baq7P9HYbpzzufhYKudoIkQEBAQEBAQEBARAiRAQEBARAg8TeK7kfYvdvzQ18v6FftKVwaX4LD81H9QK/fInnLX8vYh6UX2TFX5/SHX7qee5+Eeq12wiRAQEBAQEQIkQEQIkQEQIkQEBARCnUeI7kfYvdvzQ1s36FftKvhUvweL5uP6oV++SJDLttsfr+cB74WLQz+kOt3U89f4RirHcCAgICAgICIESICIESICAiBEiAgIhSqfEd6J9i92/PDVzf6ev2lQw+X3mP0GfVCv9XyRkOX5/1+u5U/2LFoZ3lh1m6s/q1+0IpVjuREiAgICAgICAgICAgICIESICAiFGs+Lf6J9iyWvPDT2hOmNX7SiqOX3pnot9gV8+TMsy7d/wCoK/8Ak/YxrRzvLDqt1Z/Xr9kcqt3YiRARAgICJEBAQEBAQEBECJEBARC3xD4l/on2LLY88NDak6Ylfsx+nf4DfRHsV4+VM0y2dfKGv5x+qONaWd5IdPutP7ir2Waq3eiJEBARAiRAQEBAQEBAQEBAQEBELXFDaCT0Ss2P9SFZtidMOv2QNOPAbyHsV4+XMxyz/wDcNfzZ9Ri0s7yQ6Xdf+pq9lsqp34iRAQEBAQEBAQEBAQEBAQEBARCxxs2p38vvC2MX6kKfbs6YVaHph4DfRHsV0+ZM3zhQ6GUVZ8psTu+KP7wVp5vkdJuxP7qfZHKpfQREiAgICAgICAgICAgICAgICAiEdlAfg7uz2raxPqQot4p0wqvwkMLycL4InaJ8KNjth3tBVw+bsnz6Q+5cTgqbXZND0buoxu29zh3LDftfEp0WWys75O/Fcxy6SxaGUPaHNNwd6pa6JonSX0zHyLd+iK6J1iXteWcRIgICAgICAgICAgIgQEBEiIE01eaqopjWWP5QYkxzDGzwjcXI2at3WrLFsVUzxS4zb+1rN6j4Fvn93TOA5MsjpKdjgLshiYebWAH2KwcesM7WShxLDXtjF5ovfouJLQbsHpC452Qcv0NdJTuIF9tnMPEbiNxWK7ZpuRzb+DtG9h1a0Ty7MooMUZMNRs7zTt7OKqruNVb9ne7P21Yyo010q7SvlrrnUQEBEiAgICAgICAgIgQENVnXYlHCPCNz5o2//iz2seuv2VOdtjHxY0mdZ7QxrEcYfLqHgt4D7yrO1jU2/dxG0Ns38udNdKezKc1GREuI1kcjmEU0Tw+SQizXFpBETTvJNr8BdbCndToCDTWdjNOahzqvDmjpTrlpxYCQk65Gbg83uRv57Q0LJG6Nxa4Oa5psQQQ5pG4g6wUTEzE6wkqPHZI9TvDHXt71q3MWiv7LvD29k2NImeKPum6THIn7Tong7+q0rmHXT05uoxN48a7yr8MpFjw4XBBHUtWaZjrC8t37dyNaaol6UMogIkQEBAQEBECQiqqIjWVjWYrHFtdc8G6yti3jV1qjM23i48acWs9oQNbj736meAOrb3rftYlFPOebks3eHIv+GjwwjqeB80gZG1z3uNmtaC5zidwA2rbjl0UFVU1TrMtzZBZki7RmxUlo1EUzCLn51w2ch3ohu+io44I2xwsaxjRZrGABoA3ABBXQEHxBjGV+QdHig+ER2ktZs0fgyDmdjh1Oug0llZmXrKW76W1VHrIDRaYDrj8r+E9iDW9TTPicWyscxw2te0tcOYOtB5jmc03aSORUTTE9WS3ertzrTOi9hxqZvlX5gFYasa3PosrO28y30r1917FlK4eMwHkbLBVg0+krO1vRfjz0xK6jykYfGa4crFYpwZ9Jb9veq3PnomFwzH4TvI5hY5wrjco3lw566x+FVuMQnyx614+Vu9mxG38Gf5vf4Vh/SNUfLXOz3/zmF/e8nF4fPCn5W72eZ29hR/NQkx+EbCTyH9V7jCuS1Lu8uJT5dZWM+Up8hnaTf1LYpwY/lKqv703J5WqdPdF1WKSyeM424DUFtUWaKOkKLJ2nk5Hnq5dlrHGXEBoLidQABJJ4ADasqvbHyNzOVlZovqfgsJsfDB6Zw+TH5PN1uRQb4yTyLpMMZaliAcRZ0rvCkfzcdg6hYIMhQEBAQEBAQRuL4DTVbbVUEUo3dIxriOTiLg8kGC41mSw6e5h6Wnd+rdpM+i8H1EIMPxHMDMLmnq43cBIxzO9wJ9iDGK3M3isfiwskHGOWP2OLSghavN/iUXj0U/8AC3S+rdBGyZO1bfGpagc4ZP7UFm6glG2OQc2O/og8GneNrHfRKCrFh0rvFikdyY4+wIJClySrpTZlJUn+S8DvIQT2HZpsVmP4t0Y86V8bR3Xv6kGb4DmDOo11TbZeOBuvl0j/AO1BtLJvIihw/wDFqdgfs6Vw05fpu1gdQsgyJAQEBA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468" name="Picture 12" descr="http://www.vectors4all.net/preview/pop-can-clip-ar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340" l="0" r="100000">
                        <a14:foregroundMark x1="55072" y1="67220" x2="26812" y2="1245"/>
                        <a14:foregroundMark x1="26087" y1="61826" x2="36232" y2="56017"/>
                        <a14:foregroundMark x1="23913" y1="53112" x2="73188" y2="48963"/>
                        <a14:foregroundMark x1="11594" y1="51452" x2="86232" y2="39004"/>
                        <a14:foregroundMark x1="80435" y1="64315" x2="68841" y2="35685"/>
                        <a14:foregroundMark x1="84058" y1="75519" x2="73188" y2="31120"/>
                        <a14:foregroundMark x1="64493" y1="86307" x2="69565" y2="32780"/>
                        <a14:foregroundMark x1="16667" y1="7884" x2="76812" y2="11203"/>
                        <a14:foregroundMark x1="68841" y1="8714" x2="68841" y2="8714"/>
                        <a14:foregroundMark x1="68841" y1="8714" x2="68841" y2="8714"/>
                        <a14:foregroundMark x1="68841" y1="8714" x2="68841" y2="8714"/>
                        <a14:foregroundMark x1="68841" y1="8714" x2="68841" y2="8714"/>
                        <a14:foregroundMark x1="68841" y1="8714" x2="68841" y2="8714"/>
                        <a14:foregroundMark x1="68841" y1="8714" x2="68841" y2="8714"/>
                        <a14:foregroundMark x1="68841" y1="8714" x2="68841" y2="8714"/>
                        <a14:foregroundMark x1="19565" y1="8714" x2="70290" y2="7054"/>
                        <a14:foregroundMark x1="7246" y1="7054" x2="84058" y2="871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959437">
            <a:off x="1691847" y="5131815"/>
            <a:ext cx="574193" cy="1000132"/>
          </a:xfrm>
          <a:prstGeom prst="rect">
            <a:avLst/>
          </a:prstGeom>
          <a:noFill/>
        </p:spPr>
      </p:pic>
      <p:sp>
        <p:nvSpPr>
          <p:cNvPr id="19470" name="AutoShape 14" descr="http://www.clker.com/cliparts/0/7/d/9/12117622381157016304DooFi_Trash_Bins_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72" name="AutoShape 16" descr="http://www.clker.com/cliparts/0/7/d/9/12117622381157016304DooFi_Trash_Bins_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74" name="AutoShape 18" descr="http://www.clker.com/cliparts/0/7/d/9/12117622381157016304DooFi_Trash_Bins_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462" name="Picture 6" descr="http://www.art-saloon.ru/big/item_404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858" b="89540" l="0" r="9142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120078">
            <a:off x="1012007" y="4354606"/>
            <a:ext cx="1404946" cy="991892"/>
          </a:xfrm>
          <a:prstGeom prst="rect">
            <a:avLst/>
          </a:prstGeom>
          <a:noFill/>
        </p:spPr>
      </p:pic>
      <p:pic>
        <p:nvPicPr>
          <p:cNvPr id="19478" name="Picture 22" descr="http://www.allthingsclipart.com/05/candy.bar.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7884" l="0" r="97233">
                        <a14:foregroundMark x1="63241" y1="74603" x2="17787" y2="29630"/>
                        <a14:foregroundMark x1="64427" y1="88889" x2="13439" y2="33333"/>
                        <a14:foregroundMark x1="65217" y1="85185" x2="65217" y2="69841"/>
                        <a14:foregroundMark x1="13043" y1="44444" x2="13043" y2="4444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410267">
            <a:off x="727598" y="4910293"/>
            <a:ext cx="1050514" cy="785818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/>
          <p:nvPr/>
        </p:nvCxnSpPr>
        <p:spPr>
          <a:xfrm flipV="1">
            <a:off x="1714480" y="5085184"/>
            <a:ext cx="2785512" cy="58328"/>
          </a:xfrm>
          <a:prstGeom prst="straightConnector1">
            <a:avLst/>
          </a:prstGeom>
          <a:ln w="889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929322" y="1357298"/>
            <a:ext cx="27146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entury Gothic" pitchFamily="34" charset="0"/>
              </a:rPr>
              <a:t>You might have to go through a ticket gate like this...</a:t>
            </a:r>
            <a:endParaRPr lang="en-GB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GB" sz="5400" dirty="0" smtClean="0">
                <a:solidFill>
                  <a:schemeClr val="bg1"/>
                </a:solidFill>
                <a:latin typeface="Century Gothic" pitchFamily="34" charset="0"/>
              </a:rPr>
              <a:t>When your train arrives</a:t>
            </a:r>
            <a:r>
              <a:rPr lang="en-GB" sz="6600" dirty="0" smtClean="0">
                <a:solidFill>
                  <a:schemeClr val="bg1"/>
                </a:solidFill>
                <a:latin typeface="Century Gothic" pitchFamily="34" charset="0"/>
              </a:rPr>
              <a:t>...</a:t>
            </a:r>
            <a:endParaRPr lang="en-GB" sz="6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" name="Picture 9" descr="http://www.freetoursbyfoot.com/wp-content/uploads/2014/02/YellowLi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71612"/>
            <a:ext cx="364333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6072198" y="2428868"/>
            <a:ext cx="1000132" cy="35719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8596" y="1571612"/>
            <a:ext cx="37862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Century Gothic" pitchFamily="34" charset="0"/>
              </a:rPr>
              <a:t>Always stand behind the yellow line until your train has stopped!</a:t>
            </a:r>
            <a:endParaRPr lang="en-GB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3968" y="4365104"/>
            <a:ext cx="39290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entury Gothic" pitchFamily="34" charset="0"/>
              </a:rPr>
              <a:t>Remember some passengers need to get on and off the train first!</a:t>
            </a:r>
            <a:endParaRPr lang="en-GB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8442" name="Picture 10" descr="http://webarchive.nationalarchives.gov.uk/20110118095356/http:/www.cabe.org.uk/files/uploads/image/wendys-journey-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143380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a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6600" dirty="0" smtClean="0">
                <a:solidFill>
                  <a:schemeClr val="bg1"/>
                </a:solidFill>
                <a:latin typeface="Century Gothic" pitchFamily="34" charset="0"/>
              </a:rPr>
              <a:t>On the train...</a:t>
            </a:r>
            <a:endParaRPr lang="en-GB" sz="6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7410" name="Picture 2" descr="http://www.whyalltheanger.co.uk/Virgin-train-seat-blocked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717032"/>
            <a:ext cx="1529838" cy="2045466"/>
          </a:xfrm>
          <a:prstGeom prst="rect">
            <a:avLst/>
          </a:prstGeom>
          <a:noFill/>
        </p:spPr>
      </p:pic>
      <p:pic>
        <p:nvPicPr>
          <p:cNvPr id="17412" name="Picture 4" descr="http://i.dailymail.co.uk/i/pix/2014/02/24/article-2566330-00BE6FA1000004B0-887_634x6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1785926"/>
            <a:ext cx="1681132" cy="1673177"/>
          </a:xfrm>
          <a:prstGeom prst="rect">
            <a:avLst/>
          </a:prstGeom>
          <a:noFill/>
        </p:spPr>
      </p:pic>
      <p:pic>
        <p:nvPicPr>
          <p:cNvPr id="17414" name="Picture 6" descr="http://img3.wikia.nocookie.net/__cb20140930112306/vampirediaries/images/4/4e/Cros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214290"/>
            <a:ext cx="1571636" cy="1571636"/>
          </a:xfrm>
          <a:prstGeom prst="rect">
            <a:avLst/>
          </a:prstGeom>
          <a:noFill/>
        </p:spPr>
      </p:pic>
      <p:pic>
        <p:nvPicPr>
          <p:cNvPr id="17416" name="Picture 8" descr="http://www.clipartbest.com/cliparts/dc6/okx/dc6okxERi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85784" y="428604"/>
            <a:ext cx="1814526" cy="1799017"/>
          </a:xfrm>
          <a:prstGeom prst="rect">
            <a:avLst/>
          </a:prstGeom>
          <a:noFill/>
        </p:spPr>
      </p:pic>
      <p:pic>
        <p:nvPicPr>
          <p:cNvPr id="17418" name="Picture 10" descr="http://samanthaschoech.com/wp-content/uploads/2013/09/swear-word-300x24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4" y="1643050"/>
            <a:ext cx="1696652" cy="1357322"/>
          </a:xfrm>
          <a:prstGeom prst="rect">
            <a:avLst/>
          </a:prstGeom>
          <a:noFill/>
        </p:spPr>
      </p:pic>
      <p:pic>
        <p:nvPicPr>
          <p:cNvPr id="17420" name="Picture 12" descr="http://i.ytimg.com/vi/_7rjdU9FBDc/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3571876"/>
            <a:ext cx="2000263" cy="1500198"/>
          </a:xfrm>
          <a:prstGeom prst="rect">
            <a:avLst/>
          </a:prstGeom>
          <a:noFill/>
        </p:spPr>
      </p:pic>
      <p:pic>
        <p:nvPicPr>
          <p:cNvPr id="17422" name="Picture 14" descr="http://i.istockimg.com/file_thumbview_approve/60027428/5/stock-photo-60027428-hand-holding-handle-in-subway-trai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20" y="1857364"/>
            <a:ext cx="2238375" cy="1485900"/>
          </a:xfrm>
          <a:prstGeom prst="rect">
            <a:avLst/>
          </a:prstGeom>
          <a:noFill/>
        </p:spPr>
      </p:pic>
      <p:pic>
        <p:nvPicPr>
          <p:cNvPr id="17424" name="Picture 16" descr="http://3.bp.blogspot.com/-YMacfrp1DQY/TtdS9v9fXFI/AAAAAAAABRU/szhQC9Jg8bk/s1600/litter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8" y="1785926"/>
            <a:ext cx="1357322" cy="1357322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>
          <a:xfrm rot="5400000">
            <a:off x="1750199" y="3964785"/>
            <a:ext cx="535785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26" name="Picture 18" descr="http://leadership.ng/wp-content/uploads/2015/09/MUSIC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3438" y="5286388"/>
            <a:ext cx="1733528" cy="1326186"/>
          </a:xfrm>
          <a:prstGeom prst="rect">
            <a:avLst/>
          </a:prstGeom>
          <a:noFill/>
        </p:spPr>
      </p:pic>
      <p:pic>
        <p:nvPicPr>
          <p:cNvPr id="17428" name="Picture 20" descr="http://ak-hdl.buzzfed.com/static/enhanced/webdr01/2013/5/23/16/enhanced-buzz-27537-1369339213-16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00232" y="3571875"/>
            <a:ext cx="2195732" cy="1597787"/>
          </a:xfrm>
          <a:prstGeom prst="rect">
            <a:avLst/>
          </a:prstGeom>
          <a:noFill/>
        </p:spPr>
      </p:pic>
      <p:pic>
        <p:nvPicPr>
          <p:cNvPr id="17430" name="Picture 22" descr="http://newsimg.bbc.co.uk/media/images/44475000/jpg/_44475196_pregnant-seating_220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5692" y="3643314"/>
            <a:ext cx="1624024" cy="2714644"/>
          </a:xfrm>
          <a:prstGeom prst="rect">
            <a:avLst/>
          </a:prstGeom>
          <a:noFill/>
        </p:spPr>
      </p:pic>
      <p:pic>
        <p:nvPicPr>
          <p:cNvPr id="17434" name="Picture 26" descr="http://i.dailymail.co.uk/i/pix/2012/07/11/article-2172178-12193AB7000005DC-249_468x356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14546" y="5214950"/>
            <a:ext cx="1933642" cy="147089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>
                <a:solidFill>
                  <a:schemeClr val="bg1"/>
                </a:solidFill>
                <a:latin typeface="Century Gothic" pitchFamily="34" charset="0"/>
              </a:rPr>
              <a:t>At each stop...</a:t>
            </a:r>
            <a:endParaRPr lang="en-GB" sz="6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6386" name="Picture 2" descr="http://www.parisvoyage.com/images/cartoon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348880"/>
            <a:ext cx="6840760" cy="35621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1322765"/>
            <a:ext cx="757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entury Gothic" pitchFamily="34" charset="0"/>
              </a:rPr>
              <a:t>Stay in your seat and stay away from the doors if you are not getting off the train!</a:t>
            </a:r>
            <a:endParaRPr lang="en-GB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>
                <a:solidFill>
                  <a:schemeClr val="bg1"/>
                </a:solidFill>
                <a:latin typeface="Century Gothic" pitchFamily="34" charset="0"/>
              </a:rPr>
              <a:t>At your stop...</a:t>
            </a:r>
            <a:endParaRPr lang="en-GB" sz="6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5362" name="Picture 2" descr="https://c2.staticflickr.com/8/7386/15854025464_480f764d43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556792"/>
            <a:ext cx="6595666" cy="439925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6072206"/>
            <a:ext cx="892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Take everything with you and be careful getting off the train!</a:t>
            </a:r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>
                <a:solidFill>
                  <a:schemeClr val="bg1"/>
                </a:solidFill>
                <a:latin typeface="Century Gothic" pitchFamily="34" charset="0"/>
              </a:rPr>
              <a:t>Extra information...</a:t>
            </a:r>
            <a:endParaRPr lang="en-GB" sz="6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3554" name="Picture 2" descr="https://www.railpol.eu/site/uk/$FILE/BTP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929066"/>
            <a:ext cx="4170185" cy="2696557"/>
          </a:xfrm>
          <a:prstGeom prst="rect">
            <a:avLst/>
          </a:prstGeom>
          <a:noFill/>
        </p:spPr>
      </p:pic>
      <p:pic>
        <p:nvPicPr>
          <p:cNvPr id="23556" name="Picture 4" descr="https://www.southeasternrailway.co.uk/uploads/images/originals/25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84784"/>
            <a:ext cx="5869886" cy="2355780"/>
          </a:xfrm>
          <a:prstGeom prst="rect">
            <a:avLst/>
          </a:prstGeom>
          <a:noFill/>
        </p:spPr>
      </p:pic>
      <p:pic>
        <p:nvPicPr>
          <p:cNvPr id="23558" name="Picture 6" descr="http://i.dailymail.co.uk/i/pix/2015/02/14/25AD3D5B00000578-2953592-Train_company_South_West_Trains_got_into_the_romantic_spirit_and-m-99_14239315053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143380"/>
            <a:ext cx="3687873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Century Gothic" pitchFamily="34" charset="0"/>
              </a:rPr>
              <a:t>Crossing a Railway...</a:t>
            </a:r>
            <a:endParaRPr lang="en-GB" sz="6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0484" name="Picture 4" descr="http://s0.geograph.org.uk/photos/36/71/367129_a1cd27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3357586" cy="25181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43504" y="1428736"/>
            <a:ext cx="3143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FF0000"/>
                </a:solidFill>
                <a:latin typeface="Century Gothic" pitchFamily="34" charset="0"/>
              </a:rPr>
              <a:t>DO NOT CROSS!</a:t>
            </a:r>
            <a:endParaRPr lang="en-GB" sz="44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20486" name="Picture 6" descr="http://www.rspb.org.uk/community/cfs-file.ashx/__key/CommunityServer.Discussions.Components.Files/12409/3173.P10001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221088"/>
            <a:ext cx="3072341" cy="23042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5576" y="4365104"/>
            <a:ext cx="30003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00B050"/>
                </a:solidFill>
                <a:latin typeface="Century Gothic" pitchFamily="34" charset="0"/>
              </a:rPr>
              <a:t>SAFE TO CROSS!</a:t>
            </a:r>
            <a:endParaRPr lang="en-GB" sz="5400" dirty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b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536" y="427038"/>
            <a:ext cx="84436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Quiz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628800"/>
            <a:ext cx="74295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entury Gothic" pitchFamily="34" charset="0"/>
              </a:rPr>
              <a:t>What should you do at a</a:t>
            </a:r>
          </a:p>
          <a:p>
            <a:pPr algn="ctr"/>
            <a:r>
              <a:rPr lang="en-GB" sz="4000" dirty="0" smtClean="0">
                <a:solidFill>
                  <a:schemeClr val="bg1"/>
                </a:solidFill>
                <a:latin typeface="Century Gothic" pitchFamily="34" charset="0"/>
              </a:rPr>
              <a:t>Bus stop?</a:t>
            </a:r>
          </a:p>
          <a:p>
            <a:pPr algn="ctr"/>
            <a:endParaRPr lang="en-GB" sz="4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endParaRPr lang="en-GB" sz="4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endParaRPr lang="en-GB" sz="4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Century Gothic" pitchFamily="34" charset="0"/>
              </a:rPr>
              <a:t>Click ONE option above...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7544" y="3284984"/>
            <a:ext cx="2592288" cy="8640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Always stand up</a:t>
            </a:r>
            <a:endParaRPr lang="en-GB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084168" y="3284984"/>
            <a:ext cx="2592288" cy="8640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Climb up the bus stop and jump off</a:t>
            </a:r>
            <a:endParaRPr lang="en-GB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275856" y="3284984"/>
            <a:ext cx="2592288" cy="8640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Always stay away from the road</a:t>
            </a:r>
            <a:endParaRPr lang="en-GB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b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85786" y="21429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noProof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Kent Youth County Council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322765"/>
            <a:ext cx="75724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entury Gothic" pitchFamily="34" charset="0"/>
              </a:rPr>
              <a:t>We are elected.</a:t>
            </a:r>
          </a:p>
          <a:p>
            <a:pPr algn="ctr"/>
            <a:r>
              <a:rPr lang="en-GB" sz="2800" dirty="0" smtClean="0">
                <a:solidFill>
                  <a:schemeClr val="bg1"/>
                </a:solidFill>
                <a:latin typeface="Century Gothic" pitchFamily="34" charset="0"/>
              </a:rPr>
              <a:t>We are young people.</a:t>
            </a:r>
          </a:p>
          <a:p>
            <a:pPr algn="ctr"/>
            <a:r>
              <a:rPr lang="en-GB" sz="2800" dirty="0" smtClean="0">
                <a:solidFill>
                  <a:schemeClr val="bg1"/>
                </a:solidFill>
                <a:latin typeface="Century Gothic" pitchFamily="34" charset="0"/>
              </a:rPr>
              <a:t>We represent you.</a:t>
            </a:r>
          </a:p>
          <a:p>
            <a:pPr algn="ctr"/>
            <a:r>
              <a:rPr lang="en-GB" sz="2800" dirty="0" smtClean="0">
                <a:solidFill>
                  <a:schemeClr val="bg1"/>
                </a:solidFill>
                <a:latin typeface="Century Gothic" pitchFamily="34" charset="0"/>
              </a:rPr>
              <a:t>We campaign for you.</a:t>
            </a:r>
          </a:p>
        </p:txBody>
      </p:sp>
      <p:pic>
        <p:nvPicPr>
          <p:cNvPr id="27650" name="Picture 2" descr="https://upload.wikimedia.org/wikipedia/commons/f/f7/County_Hall_Maidstone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284984"/>
            <a:ext cx="4748817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b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536" y="427038"/>
            <a:ext cx="84436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Quiz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628800"/>
            <a:ext cx="74295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entury Gothic" pitchFamily="34" charset="0"/>
              </a:rPr>
              <a:t>What should you do at a</a:t>
            </a:r>
          </a:p>
          <a:p>
            <a:pPr algn="ctr"/>
            <a:r>
              <a:rPr lang="en-GB" sz="4000" dirty="0" smtClean="0">
                <a:solidFill>
                  <a:schemeClr val="bg1"/>
                </a:solidFill>
                <a:latin typeface="Century Gothic" pitchFamily="34" charset="0"/>
              </a:rPr>
              <a:t>Bus stop?</a:t>
            </a:r>
          </a:p>
          <a:p>
            <a:pPr algn="ctr"/>
            <a:endParaRPr lang="en-GB" sz="4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endParaRPr lang="en-GB" sz="4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endParaRPr lang="en-GB" sz="4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Century Gothic" pitchFamily="34" charset="0"/>
              </a:rPr>
              <a:t>Well Done!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7544" y="3284984"/>
            <a:ext cx="2592288" cy="8640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Always stand up</a:t>
            </a:r>
            <a:endParaRPr lang="en-GB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084168" y="3284984"/>
            <a:ext cx="2592288" cy="8640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Climb up the bus stop and jump off</a:t>
            </a:r>
            <a:endParaRPr lang="en-GB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275856" y="3284984"/>
            <a:ext cx="2592288" cy="864096"/>
          </a:xfrm>
          <a:prstGeom prst="roundRect">
            <a:avLst/>
          </a:prstGeom>
          <a:solidFill>
            <a:srgbClr val="3DF9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ysClr val="windowText" lastClr="000000"/>
                </a:solidFill>
              </a:rPr>
              <a:t>Always stay away from the road</a:t>
            </a:r>
            <a:endParaRPr lang="en-GB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b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536" y="427038"/>
            <a:ext cx="84436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Quiz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628800"/>
            <a:ext cx="74295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entury Gothic" pitchFamily="34" charset="0"/>
              </a:rPr>
              <a:t>What shouldn’t you do on a train?</a:t>
            </a:r>
          </a:p>
          <a:p>
            <a:pPr algn="ctr"/>
            <a:endParaRPr lang="en-GB" sz="4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endParaRPr lang="en-GB" sz="4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endParaRPr lang="en-GB" sz="4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Century Gothic" pitchFamily="34" charset="0"/>
              </a:rPr>
              <a:t>Click ONE option above...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7544" y="3284984"/>
            <a:ext cx="2592288" cy="8640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Sit down or hold on to the overhead rails</a:t>
            </a:r>
            <a:endParaRPr lang="en-GB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084168" y="3284984"/>
            <a:ext cx="2592288" cy="8640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Be loud and annoying</a:t>
            </a:r>
            <a:endParaRPr lang="en-GB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275856" y="3284984"/>
            <a:ext cx="2592288" cy="8640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Be polite</a:t>
            </a:r>
            <a:endParaRPr lang="en-GB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b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536" y="427038"/>
            <a:ext cx="84436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Quiz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628800"/>
            <a:ext cx="74295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entury Gothic" pitchFamily="34" charset="0"/>
              </a:rPr>
              <a:t>What shouldn’t you do on a train?</a:t>
            </a:r>
          </a:p>
          <a:p>
            <a:pPr algn="ctr"/>
            <a:endParaRPr lang="en-GB" sz="4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endParaRPr lang="en-GB" sz="4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endParaRPr lang="en-GB" sz="4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Century Gothic" pitchFamily="34" charset="0"/>
              </a:rPr>
              <a:t>Well Done!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7544" y="3284984"/>
            <a:ext cx="2592288" cy="8640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Sit down or hold on to the overhead rails</a:t>
            </a:r>
            <a:endParaRPr lang="en-GB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084168" y="3284984"/>
            <a:ext cx="2592288" cy="864096"/>
          </a:xfrm>
          <a:prstGeom prst="roundRect">
            <a:avLst/>
          </a:prstGeom>
          <a:solidFill>
            <a:srgbClr val="3DF9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Be loud and annoying</a:t>
            </a:r>
            <a:endParaRPr lang="en-GB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275856" y="3284984"/>
            <a:ext cx="2592288" cy="8640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Be polite</a:t>
            </a:r>
            <a:endParaRPr lang="en-GB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b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536" y="427038"/>
            <a:ext cx="84436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Quiz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628800"/>
            <a:ext cx="74295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entury Gothic" pitchFamily="34" charset="0"/>
              </a:rPr>
              <a:t>What’s the most important thing to do at a train station?</a:t>
            </a:r>
          </a:p>
          <a:p>
            <a:pPr algn="ctr"/>
            <a:endParaRPr lang="en-GB" sz="4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endParaRPr lang="en-GB" sz="4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endParaRPr lang="en-GB" sz="4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Century Gothic" pitchFamily="34" charset="0"/>
              </a:rPr>
              <a:t>Click ONE option above...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7544" y="3284984"/>
            <a:ext cx="2592288" cy="8640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Grab a chocolate bar</a:t>
            </a:r>
            <a:endParaRPr lang="en-GB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084168" y="3284984"/>
            <a:ext cx="2592288" cy="8640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Have a sit down</a:t>
            </a:r>
            <a:endParaRPr lang="en-GB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275856" y="3284984"/>
            <a:ext cx="2592288" cy="8640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Stay behind the yellow line at all times</a:t>
            </a:r>
            <a:endParaRPr lang="en-GB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b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536" y="427038"/>
            <a:ext cx="84436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Quiz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628800"/>
            <a:ext cx="74295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entury Gothic" pitchFamily="34" charset="0"/>
              </a:rPr>
              <a:t>What’s the most important thing to do at a train station?</a:t>
            </a:r>
          </a:p>
          <a:p>
            <a:pPr algn="ctr"/>
            <a:endParaRPr lang="en-GB" sz="4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endParaRPr lang="en-GB" sz="4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endParaRPr lang="en-GB" sz="4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Century Gothic" pitchFamily="34" charset="0"/>
              </a:rPr>
              <a:t>Well Done!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7544" y="3284984"/>
            <a:ext cx="2592288" cy="8640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Grab a chocolate bar</a:t>
            </a:r>
            <a:endParaRPr lang="en-GB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084168" y="3284984"/>
            <a:ext cx="2592288" cy="8640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Have a sit down</a:t>
            </a:r>
            <a:endParaRPr lang="en-GB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275856" y="3284984"/>
            <a:ext cx="2592288" cy="864096"/>
          </a:xfrm>
          <a:prstGeom prst="roundRect">
            <a:avLst/>
          </a:prstGeom>
          <a:solidFill>
            <a:srgbClr val="3DF9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Stay behind the yellow line at all times</a:t>
            </a:r>
            <a:endParaRPr lang="en-GB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b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536" y="427038"/>
            <a:ext cx="84436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Quiz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628800"/>
            <a:ext cx="74295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entury Gothic" pitchFamily="34" charset="0"/>
              </a:rPr>
              <a:t>You see someone drop a bit of litter. What do you do?</a:t>
            </a:r>
          </a:p>
          <a:p>
            <a:pPr algn="ctr"/>
            <a:endParaRPr lang="en-GB" sz="4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endParaRPr lang="en-GB" sz="4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endParaRPr lang="en-GB" sz="4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Century Gothic" pitchFamily="34" charset="0"/>
              </a:rPr>
              <a:t>Click ONE option above...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7544" y="3284984"/>
            <a:ext cx="2592288" cy="8640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Pick it up and put it in a bin – off the bus</a:t>
            </a:r>
            <a:endParaRPr lang="en-GB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084168" y="3284984"/>
            <a:ext cx="2592288" cy="8640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Leave your litter as well </a:t>
            </a:r>
            <a:endParaRPr lang="en-GB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275856" y="3284984"/>
            <a:ext cx="2592288" cy="8640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Ignore it – someone else will deal with it</a:t>
            </a:r>
            <a:endParaRPr lang="en-GB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b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536" y="427038"/>
            <a:ext cx="84436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Quiz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628800"/>
            <a:ext cx="74295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entury Gothic" pitchFamily="34" charset="0"/>
              </a:rPr>
              <a:t>You see someone drop a bit of litter. What do you do?</a:t>
            </a:r>
          </a:p>
          <a:p>
            <a:pPr algn="ctr"/>
            <a:endParaRPr lang="en-GB" sz="4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endParaRPr lang="en-GB" sz="4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endParaRPr lang="en-GB" sz="4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Century Gothic" pitchFamily="34" charset="0"/>
              </a:rPr>
              <a:t>Well Done!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7544" y="3284984"/>
            <a:ext cx="2592288" cy="864096"/>
          </a:xfrm>
          <a:prstGeom prst="roundRect">
            <a:avLst/>
          </a:prstGeom>
          <a:solidFill>
            <a:srgbClr val="3DF9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Pick it up and put it in a bin – off the bus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84168" y="3284984"/>
            <a:ext cx="2592288" cy="8640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Leave your litter as well </a:t>
            </a:r>
            <a:endParaRPr lang="en-GB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275856" y="3284984"/>
            <a:ext cx="2592288" cy="8640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Ignore it – someone else will deal with it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b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536" y="427038"/>
            <a:ext cx="84436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Quiz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628800"/>
            <a:ext cx="74295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entury Gothic" pitchFamily="34" charset="0"/>
              </a:rPr>
              <a:t>Will you be polite, safe and sensible on public transport?</a:t>
            </a:r>
          </a:p>
          <a:p>
            <a:pPr algn="ctr"/>
            <a:endParaRPr lang="en-GB" sz="4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endParaRPr lang="en-GB" sz="4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endParaRPr lang="en-GB" sz="4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Century Gothic" pitchFamily="34" charset="0"/>
              </a:rPr>
              <a:t>Click ONE option above...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7544" y="3284984"/>
            <a:ext cx="2592288" cy="8640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Yes</a:t>
            </a:r>
            <a:endParaRPr lang="en-GB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084168" y="3284984"/>
            <a:ext cx="2592288" cy="8640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Yes</a:t>
            </a:r>
            <a:endParaRPr lang="en-GB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275856" y="3284984"/>
            <a:ext cx="2592288" cy="8640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Yes</a:t>
            </a:r>
            <a:endParaRPr lang="en-GB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1" animBg="1"/>
      <p:bldP spid="8" grpId="1" animBg="1"/>
      <p:bldP spid="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b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536" y="427038"/>
            <a:ext cx="84436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Quiz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628800"/>
            <a:ext cx="74295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entury Gothic" pitchFamily="34" charset="0"/>
              </a:rPr>
              <a:t>Will you be polite, safe and sensible on public transport?</a:t>
            </a:r>
          </a:p>
          <a:p>
            <a:pPr algn="ctr"/>
            <a:endParaRPr lang="en-GB" sz="4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endParaRPr lang="en-GB" sz="4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endParaRPr lang="en-GB" sz="4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Century Gothic" pitchFamily="34" charset="0"/>
              </a:rPr>
              <a:t>Well Done!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7544" y="3284984"/>
            <a:ext cx="2592288" cy="864096"/>
          </a:xfrm>
          <a:prstGeom prst="roundRect">
            <a:avLst/>
          </a:prstGeom>
          <a:solidFill>
            <a:srgbClr val="3DF9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Yes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84168" y="3284984"/>
            <a:ext cx="2592288" cy="864096"/>
          </a:xfrm>
          <a:prstGeom prst="roundRect">
            <a:avLst/>
          </a:prstGeom>
          <a:solidFill>
            <a:srgbClr val="3DF9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Yes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75856" y="3284984"/>
            <a:ext cx="2592288" cy="864096"/>
          </a:xfrm>
          <a:prstGeom prst="roundRect">
            <a:avLst/>
          </a:prstGeom>
          <a:solidFill>
            <a:srgbClr val="3DF9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Yes</a:t>
            </a:r>
            <a:endParaRPr lang="en-GB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b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24208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Thank you for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listening!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b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85786" y="21429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Using Public Transport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26626" name="Picture 2" descr="http://vignette3.wikia.nocookie.net/scribblenauts/images/a/ae/Double_Decker_Bus.png/revision/latest?cb=201302172101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24528" y="2564904"/>
            <a:ext cx="3815088" cy="3312368"/>
          </a:xfrm>
          <a:prstGeom prst="rect">
            <a:avLst/>
          </a:prstGeom>
          <a:noFill/>
        </p:spPr>
      </p:pic>
      <p:pic>
        <p:nvPicPr>
          <p:cNvPr id="26628" name="Picture 4" descr="http://cliparts.co/cliparts/ATb/KyR/ATbKyR5T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68280" y="1556792"/>
            <a:ext cx="4756848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-0.92517 7.40741E-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-0.60659 -7.40741E-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b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85786" y="21429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Part One: Using Buses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6" name="Picture 2" descr="http://vignette3.wikia.nocookie.net/scribblenauts/images/a/ae/Double_Decker_Bus.png/revision/latest?cb=201302172101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916832"/>
            <a:ext cx="4320480" cy="375116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b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At the bus stop...</a:t>
            </a:r>
            <a:endParaRPr kumimoji="0" lang="en-GB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628800"/>
            <a:ext cx="8352928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Century Gothic" pitchFamily="34" charset="0"/>
              </a:rPr>
              <a:t>Stand on the pavement</a:t>
            </a:r>
          </a:p>
          <a:p>
            <a:r>
              <a:rPr lang="en-GB" sz="11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pPr algn="r"/>
            <a:r>
              <a:rPr lang="en-GB" sz="4400" dirty="0" smtClean="0">
                <a:solidFill>
                  <a:schemeClr val="bg1"/>
                </a:solidFill>
                <a:latin typeface="Century Gothic" pitchFamily="34" charset="0"/>
              </a:rPr>
              <a:t>Have a seat</a:t>
            </a:r>
          </a:p>
          <a:p>
            <a:pPr algn="r"/>
            <a:endParaRPr lang="en-GB" sz="16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r"/>
            <a:r>
              <a:rPr lang="en-GB" sz="4400" dirty="0" smtClean="0">
                <a:solidFill>
                  <a:schemeClr val="bg1"/>
                </a:solidFill>
                <a:latin typeface="Century Gothic" pitchFamily="34" charset="0"/>
              </a:rPr>
              <a:t>Talk with friends</a:t>
            </a:r>
          </a:p>
          <a:p>
            <a:pPr algn="r"/>
            <a:endParaRPr lang="en-GB" sz="16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r"/>
            <a:r>
              <a:rPr lang="en-GB" sz="4000" dirty="0" smtClean="0">
                <a:solidFill>
                  <a:schemeClr val="bg1"/>
                </a:solidFill>
                <a:latin typeface="Century Gothic" pitchFamily="34" charset="0"/>
              </a:rPr>
              <a:t>Be aware of </a:t>
            </a:r>
          </a:p>
          <a:p>
            <a:pPr algn="r"/>
            <a:r>
              <a:rPr lang="en-GB" sz="4000" dirty="0" smtClean="0">
                <a:solidFill>
                  <a:schemeClr val="bg1"/>
                </a:solidFill>
                <a:latin typeface="Century Gothic" pitchFamily="34" charset="0"/>
              </a:rPr>
              <a:t>vehicles &amp; others</a:t>
            </a:r>
            <a:endParaRPr lang="en-GB" sz="4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3794" name="Picture 2" descr="http://findthestop.co.uk/img/bus-s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08920"/>
            <a:ext cx="3647578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b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Getting on the bus</a:t>
            </a:r>
            <a:r>
              <a:rPr kumimoji="0" lang="en-GB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...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32770" name="Picture 2" descr="http://www.pilgrimshospices.org/wp-content/uploads/Katy-Snash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9448" y="1700808"/>
            <a:ext cx="4800533" cy="3600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1866304"/>
            <a:ext cx="83529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Century Gothic" pitchFamily="34" charset="0"/>
              </a:rPr>
              <a:t>Be polite</a:t>
            </a:r>
          </a:p>
          <a:p>
            <a:endParaRPr lang="en-GB" sz="4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GB" sz="4400" dirty="0" smtClean="0">
                <a:solidFill>
                  <a:schemeClr val="bg1"/>
                </a:solidFill>
                <a:latin typeface="Century Gothic" pitchFamily="34" charset="0"/>
              </a:rPr>
              <a:t>Let others</a:t>
            </a:r>
          </a:p>
          <a:p>
            <a:r>
              <a:rPr lang="en-GB" sz="4400" dirty="0" smtClean="0">
                <a:solidFill>
                  <a:schemeClr val="bg1"/>
                </a:solidFill>
                <a:latin typeface="Century Gothic" pitchFamily="34" charset="0"/>
              </a:rPr>
              <a:t>off first</a:t>
            </a:r>
          </a:p>
          <a:p>
            <a:endParaRPr lang="en-GB" sz="4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GB" sz="4400" dirty="0" smtClean="0">
                <a:solidFill>
                  <a:schemeClr val="bg1"/>
                </a:solidFill>
                <a:latin typeface="Century Gothic" pitchFamily="34" charset="0"/>
              </a:rPr>
              <a:t>Say ‘hello’!</a:t>
            </a:r>
            <a:endParaRPr lang="en-GB" sz="4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b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When you’re on</a:t>
            </a:r>
            <a:r>
              <a:rPr kumimoji="0" lang="en-GB" sz="5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board</a:t>
            </a: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...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31746" name="Picture 2" descr="http://farm7.static.flickr.com/6024/5936796105_cdac2590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52936"/>
            <a:ext cx="3960440" cy="297033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1628800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entury Gothic" pitchFamily="34" charset="0"/>
              </a:rPr>
              <a:t>Take your rubbish off the bus – put it in a bin!</a:t>
            </a:r>
            <a:endParaRPr lang="en-GB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2564904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entury Gothic" pitchFamily="34" charset="0"/>
              </a:rPr>
              <a:t>Don’t eat messy or smelly food</a:t>
            </a:r>
            <a:endParaRPr lang="en-GB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3933056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entury Gothic" pitchFamily="34" charset="0"/>
              </a:rPr>
              <a:t>Don’t be too loud</a:t>
            </a:r>
            <a:endParaRPr lang="en-GB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5013176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entury Gothic" pitchFamily="34" charset="0"/>
              </a:rPr>
              <a:t>Be polite to others</a:t>
            </a:r>
            <a:endParaRPr lang="en-GB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681" r="26395" b="8681"/>
          <a:stretch/>
        </p:blipFill>
        <p:spPr>
          <a:xfrm>
            <a:off x="539552" y="2132856"/>
            <a:ext cx="4278704" cy="3196951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Getting off the bus...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2420888"/>
            <a:ext cx="36724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Century Gothic" pitchFamily="34" charset="0"/>
              </a:rPr>
              <a:t>Be careful – watch your step!</a:t>
            </a:r>
            <a:endParaRPr lang="en-GB" sz="4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b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What if something happens?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29698" name="Picture 2" descr="https://www.stagecoachbus.com/uploads/drivers%5b3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36912"/>
            <a:ext cx="6264696" cy="37504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9552" y="1700808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entury Gothic" pitchFamily="34" charset="0"/>
              </a:rPr>
              <a:t>You can tell...</a:t>
            </a:r>
            <a:endParaRPr lang="en-GB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567</Words>
  <Application>Microsoft Office PowerPoint</Application>
  <PresentationFormat>On-screen Show (4:3)</PresentationFormat>
  <Paragraphs>146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Two: Using the Trains</vt:lpstr>
      <vt:lpstr>At the station...</vt:lpstr>
      <vt:lpstr>On the platform...</vt:lpstr>
      <vt:lpstr>When your train arrives...</vt:lpstr>
      <vt:lpstr>On the train...</vt:lpstr>
      <vt:lpstr>At each stop...</vt:lpstr>
      <vt:lpstr>At your stop...</vt:lpstr>
      <vt:lpstr>Extra information...</vt:lpstr>
      <vt:lpstr>Crossing a Railway...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Y6 Travelling to Secondary School - KYCC Presentation</dc:title>
  <dc:creator>Joseph Horsnell;Fred Wright</dc:creator>
  <cp:lastModifiedBy>Pow, Jennifer - Non KCC Agilisys</cp:lastModifiedBy>
  <cp:revision>20</cp:revision>
  <dcterms:created xsi:type="dcterms:W3CDTF">2015-09-19T20:07:22Z</dcterms:created>
  <dcterms:modified xsi:type="dcterms:W3CDTF">2017-01-04T14:05:24Z</dcterms:modified>
</cp:coreProperties>
</file>